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2"/>
    <p:restoredTop sz="94715"/>
  </p:normalViewPr>
  <p:slideViewPr>
    <p:cSldViewPr snapToGrid="0">
      <p:cViewPr varScale="1">
        <p:scale>
          <a:sx n="133" d="100"/>
          <a:sy n="133" d="100"/>
        </p:scale>
        <p:origin x="21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863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432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978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303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83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968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443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245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4080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908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2240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118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3"/>
          <p:cNvPicPr>
            <a:picLocks noChangeAspect="1" noChangeArrowheads="1"/>
          </p:cNvPicPr>
          <p:nvPr/>
        </p:nvPicPr>
        <p:blipFill rotWithShape="1">
          <a:blip r:embed="rId2">
            <a:lum brigh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38"/>
          <a:stretch/>
        </p:blipFill>
        <p:spPr bwMode="auto">
          <a:xfrm>
            <a:off x="528" y="-344"/>
            <a:ext cx="12238568" cy="72000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7323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19</cp:revision>
  <dcterms:created xsi:type="dcterms:W3CDTF">2017-08-04T08:27:17Z</dcterms:created>
  <dcterms:modified xsi:type="dcterms:W3CDTF">2020-11-18T08:17:15Z</dcterms:modified>
</cp:coreProperties>
</file>

<file path=docProps/thumbnail.jpeg>
</file>